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8.bmp" ContentType="image/bmp"/>
  <Override PartName="/ppt/media/image6.bmp" ContentType="image/bmp"/>
  <Override PartName="/ppt/media/image1.bmp" ContentType="image/bmp"/>
  <Override PartName="/ppt/media/image5.png" ContentType="image/png"/>
  <Override PartName="/ppt/media/image7.jpeg" ContentType="image/jpeg"/>
  <Override PartName="/ppt/media/image4.bmp" ContentType="image/bmp"/>
  <Override PartName="/ppt/media/image3.png" ContentType="image/png"/>
  <Override PartName="/ppt/media/image2.bmp" ContentType="image/bmp"/>
  <Override PartName="/ppt/slides/slide4.xml" ContentType="application/vnd.openxmlformats-officedocument.presentationml.slide+xml"/>
  <Override PartName="/ppt/slides/slide3.xml" ContentType="application/vnd.openxmlformats-officedocument.presentationml.slide+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spAutoFit/>
          </a:bodyPr>
          <a:p>
            <a:endParaRPr b="0" lang="en-GB" sz="3200" spc="-1" strike="noStrike">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sp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spAutoFit/>
          </a:bodyPr>
          <a:p>
            <a:endParaRPr b="0" lang="en-GB" sz="3200" spc="-1" strike="noStrike">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spAutoFit/>
          </a:bodyPr>
          <a:p>
            <a:endParaRPr b="0" lang="en-GB" sz="3200" spc="-1" strike="noStrike">
              <a:latin typeface="Arial"/>
            </a:endParaRPr>
          </a:p>
        </p:txBody>
      </p:sp>
      <p:sp>
        <p:nvSpPr>
          <p:cNvPr id="32" name="PlaceHolder 4"/>
          <p:cNvSpPr>
            <a:spLocks noGrp="1"/>
          </p:cNvSpPr>
          <p:nvPr>
            <p:ph type="body"/>
          </p:nvPr>
        </p:nvSpPr>
        <p:spPr>
          <a:xfrm>
            <a:off x="504000" y="4059360"/>
            <a:ext cx="4426920" cy="2091240"/>
          </a:xfrm>
          <a:prstGeom prst="rect">
            <a:avLst/>
          </a:prstGeom>
        </p:spPr>
        <p:txBody>
          <a:bodyPr lIns="0" rIns="0" tIns="0" bIns="0">
            <a:spAutoFit/>
          </a:bodyPr>
          <a:p>
            <a:endParaRPr b="0" lang="en-GB" sz="3200" spc="-1" strike="noStrike">
              <a:latin typeface="Arial"/>
            </a:endParaRPr>
          </a:p>
        </p:txBody>
      </p:sp>
      <p:sp>
        <p:nvSpPr>
          <p:cNvPr id="33" name="PlaceHolder 5"/>
          <p:cNvSpPr>
            <a:spLocks noGrp="1"/>
          </p:cNvSpPr>
          <p:nvPr>
            <p:ph type="body"/>
          </p:nvPr>
        </p:nvSpPr>
        <p:spPr>
          <a:xfrm>
            <a:off x="5152680" y="4059360"/>
            <a:ext cx="4426920" cy="2091240"/>
          </a:xfrm>
          <a:prstGeom prst="rect">
            <a:avLst/>
          </a:prstGeom>
        </p:spPr>
        <p:txBody>
          <a:bodyPr lIns="0" rIns="0" tIns="0" bIns="0">
            <a:sp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35" name="PlaceHolder 2"/>
          <p:cNvSpPr>
            <a:spLocks noGrp="1"/>
          </p:cNvSpPr>
          <p:nvPr>
            <p:ph type="body"/>
          </p:nvPr>
        </p:nvSpPr>
        <p:spPr>
          <a:xfrm>
            <a:off x="504000" y="1769040"/>
            <a:ext cx="2920680" cy="2091240"/>
          </a:xfrm>
          <a:prstGeom prst="rect">
            <a:avLst/>
          </a:prstGeom>
        </p:spPr>
        <p:txBody>
          <a:bodyPr lIns="0" rIns="0" tIns="0" bIns="0">
            <a:spAutoFit/>
          </a:bodyPr>
          <a:p>
            <a:endParaRPr b="0" lang="en-GB" sz="3200" spc="-1" strike="noStrike">
              <a:latin typeface="Arial"/>
            </a:endParaRPr>
          </a:p>
        </p:txBody>
      </p:sp>
      <p:sp>
        <p:nvSpPr>
          <p:cNvPr id="36" name="PlaceHolder 3"/>
          <p:cNvSpPr>
            <a:spLocks noGrp="1"/>
          </p:cNvSpPr>
          <p:nvPr>
            <p:ph type="body"/>
          </p:nvPr>
        </p:nvSpPr>
        <p:spPr>
          <a:xfrm>
            <a:off x="3571200" y="1769040"/>
            <a:ext cx="2920680" cy="2091240"/>
          </a:xfrm>
          <a:prstGeom prst="rect">
            <a:avLst/>
          </a:prstGeom>
        </p:spPr>
        <p:txBody>
          <a:bodyPr lIns="0" rIns="0" tIns="0" bIns="0">
            <a:spAutoFit/>
          </a:bodyPr>
          <a:p>
            <a:endParaRPr b="0" lang="en-GB" sz="3200" spc="-1" strike="noStrike">
              <a:latin typeface="Arial"/>
            </a:endParaRPr>
          </a:p>
        </p:txBody>
      </p:sp>
      <p:sp>
        <p:nvSpPr>
          <p:cNvPr id="37" name="PlaceHolder 4"/>
          <p:cNvSpPr>
            <a:spLocks noGrp="1"/>
          </p:cNvSpPr>
          <p:nvPr>
            <p:ph type="body"/>
          </p:nvPr>
        </p:nvSpPr>
        <p:spPr>
          <a:xfrm>
            <a:off x="6638040" y="1769040"/>
            <a:ext cx="2920680" cy="2091240"/>
          </a:xfrm>
          <a:prstGeom prst="rect">
            <a:avLst/>
          </a:prstGeom>
        </p:spPr>
        <p:txBody>
          <a:bodyPr lIns="0" rIns="0" tIns="0" bIns="0">
            <a:spAutoFit/>
          </a:bodyPr>
          <a:p>
            <a:endParaRPr b="0" lang="en-GB" sz="3200" spc="-1" strike="noStrike">
              <a:latin typeface="Arial"/>
            </a:endParaRPr>
          </a:p>
        </p:txBody>
      </p:sp>
      <p:sp>
        <p:nvSpPr>
          <p:cNvPr id="38" name="PlaceHolder 5"/>
          <p:cNvSpPr>
            <a:spLocks noGrp="1"/>
          </p:cNvSpPr>
          <p:nvPr>
            <p:ph type="body"/>
          </p:nvPr>
        </p:nvSpPr>
        <p:spPr>
          <a:xfrm>
            <a:off x="504000" y="4059360"/>
            <a:ext cx="2920680" cy="2091240"/>
          </a:xfrm>
          <a:prstGeom prst="rect">
            <a:avLst/>
          </a:prstGeom>
        </p:spPr>
        <p:txBody>
          <a:bodyPr lIns="0" rIns="0" tIns="0" bIns="0">
            <a:spAutoFit/>
          </a:bodyPr>
          <a:p>
            <a:endParaRPr b="0" lang="en-GB" sz="3200" spc="-1" strike="noStrike">
              <a:latin typeface="Arial"/>
            </a:endParaRPr>
          </a:p>
        </p:txBody>
      </p:sp>
      <p:sp>
        <p:nvSpPr>
          <p:cNvPr id="39" name="PlaceHolder 6"/>
          <p:cNvSpPr>
            <a:spLocks noGrp="1"/>
          </p:cNvSpPr>
          <p:nvPr>
            <p:ph type="body"/>
          </p:nvPr>
        </p:nvSpPr>
        <p:spPr>
          <a:xfrm>
            <a:off x="3571200" y="4059360"/>
            <a:ext cx="2920680" cy="2091240"/>
          </a:xfrm>
          <a:prstGeom prst="rect">
            <a:avLst/>
          </a:prstGeom>
        </p:spPr>
        <p:txBody>
          <a:bodyPr lIns="0" rIns="0" tIns="0" bIns="0">
            <a:spAutoFit/>
          </a:bodyPr>
          <a:p>
            <a:endParaRPr b="0" lang="en-GB" sz="3200" spc="-1" strike="noStrike">
              <a:latin typeface="Arial"/>
            </a:endParaRPr>
          </a:p>
        </p:txBody>
      </p:sp>
      <p:sp>
        <p:nvSpPr>
          <p:cNvPr id="40" name="PlaceHolder 7"/>
          <p:cNvSpPr>
            <a:spLocks noGrp="1"/>
          </p:cNvSpPr>
          <p:nvPr>
            <p:ph type="body"/>
          </p:nvPr>
        </p:nvSpPr>
        <p:spPr>
          <a:xfrm>
            <a:off x="6638040" y="4059360"/>
            <a:ext cx="2920680" cy="2091240"/>
          </a:xfrm>
          <a:prstGeom prst="rect">
            <a:avLst/>
          </a:prstGeom>
        </p:spPr>
        <p:txBody>
          <a:bodyPr lIns="0" rIns="0" tIns="0" bIns="0">
            <a:sp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6" name="PlaceHolder 2"/>
          <p:cNvSpPr>
            <a:spLocks noGrp="1"/>
          </p:cNvSpPr>
          <p:nvPr>
            <p:ph type="subTitle"/>
          </p:nvPr>
        </p:nvSpPr>
        <p:spPr>
          <a:xfrm>
            <a:off x="504000" y="1769040"/>
            <a:ext cx="9071640" cy="438480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8" name="PlaceHolder 2"/>
          <p:cNvSpPr>
            <a:spLocks noGrp="1"/>
          </p:cNvSpPr>
          <p:nvPr>
            <p:ph type="body"/>
          </p:nvPr>
        </p:nvSpPr>
        <p:spPr>
          <a:xfrm>
            <a:off x="504000" y="1769040"/>
            <a:ext cx="9071640" cy="4384800"/>
          </a:xfrm>
          <a:prstGeom prst="rect">
            <a:avLst/>
          </a:prstGeom>
        </p:spPr>
        <p:txBody>
          <a:bodyPr lIns="0" rIns="0" tIns="0" bIns="0">
            <a:sp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10" name="PlaceHolder 2"/>
          <p:cNvSpPr>
            <a:spLocks noGrp="1"/>
          </p:cNvSpPr>
          <p:nvPr>
            <p:ph type="body"/>
          </p:nvPr>
        </p:nvSpPr>
        <p:spPr>
          <a:xfrm>
            <a:off x="504000" y="1769040"/>
            <a:ext cx="4426920" cy="4384800"/>
          </a:xfrm>
          <a:prstGeom prst="rect">
            <a:avLst/>
          </a:prstGeom>
        </p:spPr>
        <p:txBody>
          <a:bodyPr lIns="0" rIns="0" tIns="0" bIns="0">
            <a:spAutoFit/>
          </a:bodyPr>
          <a:p>
            <a:endParaRPr b="0" lang="en-GB" sz="3200" spc="-1" strike="noStrike">
              <a:latin typeface="Arial"/>
            </a:endParaRPr>
          </a:p>
        </p:txBody>
      </p:sp>
      <p:sp>
        <p:nvSpPr>
          <p:cNvPr id="11" name="PlaceHolder 3"/>
          <p:cNvSpPr>
            <a:spLocks noGrp="1"/>
          </p:cNvSpPr>
          <p:nvPr>
            <p:ph type="body"/>
          </p:nvPr>
        </p:nvSpPr>
        <p:spPr>
          <a:xfrm>
            <a:off x="5152680" y="1769040"/>
            <a:ext cx="4426920" cy="4384800"/>
          </a:xfrm>
          <a:prstGeom prst="rect">
            <a:avLst/>
          </a:prstGeom>
        </p:spPr>
        <p:txBody>
          <a:bodyPr lIns="0" rIns="0" tIns="0" bIns="0">
            <a:sp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spAutoFit/>
          </a:bodyPr>
          <a:p>
            <a:endParaRPr b="0" lang="en-GB" sz="3200" spc="-1" strike="noStrike">
              <a:latin typeface="Arial"/>
            </a:endParaRPr>
          </a:p>
        </p:txBody>
      </p:sp>
      <p:sp>
        <p:nvSpPr>
          <p:cNvPr id="16" name="PlaceHolder 3"/>
          <p:cNvSpPr>
            <a:spLocks noGrp="1"/>
          </p:cNvSpPr>
          <p:nvPr>
            <p:ph type="body"/>
          </p:nvPr>
        </p:nvSpPr>
        <p:spPr>
          <a:xfrm>
            <a:off x="5152680" y="1769040"/>
            <a:ext cx="4426920" cy="4384800"/>
          </a:xfrm>
          <a:prstGeom prst="rect">
            <a:avLst/>
          </a:prstGeom>
        </p:spPr>
        <p:txBody>
          <a:bodyPr lIns="0" rIns="0" tIns="0" bIns="0">
            <a:spAutoFit/>
          </a:bodyPr>
          <a:p>
            <a:endParaRPr b="0" lang="en-GB" sz="3200" spc="-1" strike="noStrike">
              <a:latin typeface="Arial"/>
            </a:endParaRPr>
          </a:p>
        </p:txBody>
      </p:sp>
      <p:sp>
        <p:nvSpPr>
          <p:cNvPr id="17" name="PlaceHolder 4"/>
          <p:cNvSpPr>
            <a:spLocks noGrp="1"/>
          </p:cNvSpPr>
          <p:nvPr>
            <p:ph type="body"/>
          </p:nvPr>
        </p:nvSpPr>
        <p:spPr>
          <a:xfrm>
            <a:off x="504000" y="4059360"/>
            <a:ext cx="4426920" cy="2091240"/>
          </a:xfrm>
          <a:prstGeom prst="rect">
            <a:avLst/>
          </a:prstGeom>
        </p:spPr>
        <p:txBody>
          <a:bodyPr lIns="0" rIns="0" tIns="0" bIns="0">
            <a:sp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19" name="PlaceHolder 2"/>
          <p:cNvSpPr>
            <a:spLocks noGrp="1"/>
          </p:cNvSpPr>
          <p:nvPr>
            <p:ph type="body"/>
          </p:nvPr>
        </p:nvSpPr>
        <p:spPr>
          <a:xfrm>
            <a:off x="504000" y="1769040"/>
            <a:ext cx="4426920" cy="4384800"/>
          </a:xfrm>
          <a:prstGeom prst="rect">
            <a:avLst/>
          </a:prstGeom>
        </p:spPr>
        <p:txBody>
          <a:bodyPr lIns="0" rIns="0" tIns="0" bIns="0">
            <a:spAutoFit/>
          </a:bodyPr>
          <a:p>
            <a:endParaRPr b="0" lang="en-GB" sz="3200" spc="-1" strike="noStrike">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spAutoFit/>
          </a:bodyPr>
          <a:p>
            <a:endParaRPr b="0" lang="en-GB" sz="3200" spc="-1" strike="noStrike">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sp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spAutoFit/>
          </a:bodyPr>
          <a:p>
            <a:pPr algn="ctr"/>
            <a:endParaRPr b="0" lang="en-GB" sz="4400" spc="-1" strike="noStrike">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spAutoFit/>
          </a:bodyPr>
          <a:p>
            <a:endParaRPr b="0" lang="en-GB" sz="3200" spc="-1" strike="noStrike">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spAutoFit/>
          </a:bodyPr>
          <a:p>
            <a:endParaRPr b="0" lang="en-GB" sz="3200" spc="-1" strike="noStrike">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sp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 name="PlaceHolder 2"/>
          <p:cNvSpPr>
            <a:spLocks noGrp="1"/>
          </p:cNvSpPr>
          <p:nvPr>
            <p:ph type="body"/>
          </p:nvPr>
        </p:nvSpPr>
        <p:spPr>
          <a:xfrm>
            <a:off x="504000" y="1769040"/>
            <a:ext cx="9071640" cy="4384800"/>
          </a:xfrm>
          <a:prstGeom prst="rect">
            <a:avLst/>
          </a:prstGeom>
        </p:spPr>
        <p:txBody>
          <a:bodyPr lIns="0" rIns="0" tIns="0" bIns="0">
            <a:spAutoFit/>
          </a:bodyPr>
          <a:p>
            <a:pPr marL="432000" indent="-324000">
              <a:spcAft>
                <a:spcPts val="1414"/>
              </a:spcAft>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Aft>
                <a:spcPts val="1134"/>
              </a:spcAft>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Aft>
                <a:spcPts val="850"/>
              </a:spcAft>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Aft>
                <a:spcPts val="567"/>
              </a:spcAft>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Aft>
                <a:spcPts val="283"/>
              </a:spcAft>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Aft>
                <a:spcPts val="283"/>
              </a:spcAft>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Aft>
                <a:spcPts val="283"/>
              </a:spcAft>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noAutofit/>
          </a:bodyPr>
          <a:p>
            <a:r>
              <a:rPr b="0" lang="en-GB" sz="1400" spc="-1" strike="noStrike">
                <a:latin typeface="Times New Roman"/>
              </a:rPr>
              <a:t>&lt;date/time&gt;</a:t>
            </a:r>
            <a:endParaRPr b="0" lang="en-GB" sz="1400" spc="-1" strike="noStrike">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n-GB" sz="1400" spc="-1" strike="noStrike">
                <a:latin typeface="Times New Roman"/>
              </a:rPr>
              <a:t>&lt;footer&gt;</a:t>
            </a:r>
            <a:endParaRPr b="0" lang="en-GB" sz="1400" spc="-1" strike="noStrike">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noAutofit/>
          </a:bodyPr>
          <a:p>
            <a:pPr algn="r"/>
            <a:fld id="{3119761A-1DA0-4FA0-831D-544CBD0F0B5D}"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bmp"/><Relationship Id="rId2" Type="http://schemas.openxmlformats.org/officeDocument/2006/relationships/image" Target="../media/image2.bmp"/><Relationship Id="rId3" Type="http://schemas.openxmlformats.org/officeDocument/2006/relationships/image" Target="../media/image3.png"/><Relationship Id="rId4" Type="http://schemas.openxmlformats.org/officeDocument/2006/relationships/image" Target="../media/image4.bmp"/><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bmp"/><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8.bmp"/><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72360" y="504000"/>
            <a:ext cx="9143640" cy="4310280"/>
          </a:xfrm>
          <a:prstGeom prst="rect">
            <a:avLst/>
          </a:prstGeom>
          <a:noFill/>
          <a:ln>
            <a:noFill/>
          </a:ln>
        </p:spPr>
        <p:txBody>
          <a:bodyPr lIns="0" rIns="0" tIns="0" bIns="0" anchor="ctr">
            <a:spAutoFit/>
          </a:bodyPr>
          <a:p>
            <a:pPr algn="ctr"/>
            <a:r>
              <a:rPr b="0" lang="en-GB" sz="4000" spc="-1" strike="noStrike">
                <a:latin typeface="Arial"/>
              </a:rPr>
              <a:t>Relaxing has never been so easy</a:t>
            </a:r>
            <a:endParaRPr b="0" lang="en-GB" sz="4000" spc="-1" strike="noStrike">
              <a:latin typeface="Arial"/>
            </a:endParaRPr>
          </a:p>
        </p:txBody>
      </p:sp>
      <p:pic>
        <p:nvPicPr>
          <p:cNvPr id="42" name="" descr=""/>
          <p:cNvPicPr/>
          <p:nvPr/>
        </p:nvPicPr>
        <p:blipFill>
          <a:blip r:embed="rId1"/>
          <a:stretch/>
        </p:blipFill>
        <p:spPr>
          <a:xfrm>
            <a:off x="504000" y="362880"/>
            <a:ext cx="4536000" cy="1406160"/>
          </a:xfrm>
          <a:prstGeom prst="rect">
            <a:avLst/>
          </a:prstGeom>
          <a:ln>
            <a:noFill/>
          </a:ln>
        </p:spPr>
      </p:pic>
      <p:pic>
        <p:nvPicPr>
          <p:cNvPr id="43" name="" descr=""/>
          <p:cNvPicPr/>
          <p:nvPr/>
        </p:nvPicPr>
        <p:blipFill>
          <a:blip r:embed="rId2"/>
          <a:stretch/>
        </p:blipFill>
        <p:spPr>
          <a:xfrm>
            <a:off x="72360" y="3024000"/>
            <a:ext cx="2427480" cy="3339000"/>
          </a:xfrm>
          <a:prstGeom prst="rect">
            <a:avLst/>
          </a:prstGeom>
          <a:ln>
            <a:noFill/>
          </a:ln>
        </p:spPr>
      </p:pic>
      <p:pic>
        <p:nvPicPr>
          <p:cNvPr id="44" name="" descr=""/>
          <p:cNvPicPr/>
          <p:nvPr/>
        </p:nvPicPr>
        <p:blipFill>
          <a:blip r:embed="rId3"/>
          <a:stretch/>
        </p:blipFill>
        <p:spPr>
          <a:xfrm flipH="1" rot="5362200">
            <a:off x="5731920" y="2994120"/>
            <a:ext cx="3168000" cy="3918960"/>
          </a:xfrm>
          <a:prstGeom prst="rect">
            <a:avLst/>
          </a:prstGeom>
          <a:ln>
            <a:noFill/>
          </a:ln>
        </p:spPr>
      </p:pic>
      <p:pic>
        <p:nvPicPr>
          <p:cNvPr id="45" name="" descr=""/>
          <p:cNvPicPr/>
          <p:nvPr/>
        </p:nvPicPr>
        <p:blipFill>
          <a:blip r:embed="rId4"/>
          <a:stretch/>
        </p:blipFill>
        <p:spPr>
          <a:xfrm>
            <a:off x="2604960" y="3378960"/>
            <a:ext cx="2567520" cy="32587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rIns="0" tIns="0" bIns="0" anchor="ctr">
            <a:spAutoFit/>
          </a:bodyPr>
          <a:p>
            <a:pPr algn="ctr"/>
            <a:r>
              <a:rPr b="0" lang="en-GB" sz="4400" spc="-1" strike="noStrike">
                <a:latin typeface="Arial"/>
              </a:rPr>
              <a:t>Solihull deserved better</a:t>
            </a:r>
            <a:endParaRPr b="0" lang="en-GB" sz="4400" spc="-1" strike="noStrike">
              <a:latin typeface="Arial"/>
            </a:endParaRPr>
          </a:p>
        </p:txBody>
      </p:sp>
      <p:sp>
        <p:nvSpPr>
          <p:cNvPr id="47" name="TextShape 2"/>
          <p:cNvSpPr txBox="1"/>
          <p:nvPr/>
        </p:nvSpPr>
        <p:spPr>
          <a:xfrm>
            <a:off x="504000" y="1769040"/>
            <a:ext cx="9071640" cy="4989240"/>
          </a:xfrm>
          <a:prstGeom prst="rect">
            <a:avLst/>
          </a:prstGeom>
          <a:noFill/>
          <a:ln>
            <a:noFill/>
          </a:ln>
        </p:spPr>
        <p:txBody>
          <a:bodyPr lIns="0" rIns="0" tIns="0" bIns="0">
            <a:spAutoFit/>
          </a:bodyPr>
          <a:p>
            <a:pPr marL="432000" indent="-324000">
              <a:spcAft>
                <a:spcPts val="1414"/>
              </a:spcAft>
              <a:buClr>
                <a:srgbClr val="000000"/>
              </a:buClr>
              <a:buSzPct val="45000"/>
              <a:buFont typeface="Wingdings" charset="2"/>
              <a:buChar char=""/>
            </a:pPr>
            <a:r>
              <a:rPr b="0" lang="en-GB" sz="3200" spc="-1" strike="noStrike">
                <a:latin typeface="Arial"/>
              </a:rPr>
              <a:t>We are in Touchwood, close to your workplace and home. Visit us whenever you want to rest and have an enjoyable relaxing time spent drinking delicious teas and having a chat with your friends. We will provide a head massage and foot massage in our coffee shop which is designed to be a relaxing place.</a:t>
            </a:r>
            <a:endParaRPr b="0" lang="en-GB" sz="3200" spc="-1" strike="noStrike">
              <a:latin typeface="Arial"/>
            </a:endParaRPr>
          </a:p>
        </p:txBody>
      </p:sp>
      <p:pic>
        <p:nvPicPr>
          <p:cNvPr id="48" name="" descr=""/>
          <p:cNvPicPr/>
          <p:nvPr/>
        </p:nvPicPr>
        <p:blipFill>
          <a:blip r:embed="rId1"/>
          <a:stretch/>
        </p:blipFill>
        <p:spPr>
          <a:xfrm flipH="1" rot="5362200">
            <a:off x="7013880" y="4173120"/>
            <a:ext cx="2599560" cy="3215880"/>
          </a:xfrm>
          <a:prstGeom prst="rect">
            <a:avLst/>
          </a:prstGeom>
          <a:ln>
            <a:noFill/>
          </a:ln>
        </p:spPr>
      </p:pic>
      <p:pic>
        <p:nvPicPr>
          <p:cNvPr id="49" name="" descr=""/>
          <p:cNvPicPr/>
          <p:nvPr/>
        </p:nvPicPr>
        <p:blipFill>
          <a:blip r:embed="rId2"/>
          <a:stretch/>
        </p:blipFill>
        <p:spPr>
          <a:xfrm>
            <a:off x="864000" y="5400000"/>
            <a:ext cx="4536000" cy="14061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504000" y="301320"/>
            <a:ext cx="9071640" cy="1262160"/>
          </a:xfrm>
          <a:prstGeom prst="rect">
            <a:avLst/>
          </a:prstGeom>
          <a:noFill/>
          <a:ln>
            <a:noFill/>
          </a:ln>
        </p:spPr>
        <p:txBody>
          <a:bodyPr lIns="0" rIns="0" tIns="0" bIns="0" anchor="ctr">
            <a:spAutoFit/>
          </a:bodyPr>
          <a:p>
            <a:pPr algn="ctr"/>
            <a:r>
              <a:rPr b="0" lang="en-GB" sz="4400" spc="-1" strike="noStrike">
                <a:latin typeface="Arial"/>
              </a:rPr>
              <a:t>What we would do with your investment.....</a:t>
            </a:r>
            <a:endParaRPr b="0" lang="en-GB" sz="4400" spc="-1" strike="noStrike">
              <a:latin typeface="Arial"/>
            </a:endParaRPr>
          </a:p>
        </p:txBody>
      </p:sp>
      <p:sp>
        <p:nvSpPr>
          <p:cNvPr id="51" name="TextShape 2"/>
          <p:cNvSpPr txBox="1"/>
          <p:nvPr/>
        </p:nvSpPr>
        <p:spPr>
          <a:xfrm>
            <a:off x="504000" y="1769040"/>
            <a:ext cx="9071640" cy="4989240"/>
          </a:xfrm>
          <a:prstGeom prst="rect">
            <a:avLst/>
          </a:prstGeom>
          <a:noFill/>
          <a:ln>
            <a:noFill/>
          </a:ln>
        </p:spPr>
        <p:txBody>
          <a:bodyPr lIns="0" rIns="0" tIns="0" bIns="0">
            <a:spAutoFit/>
          </a:bodyPr>
          <a:p>
            <a:pPr marL="432000" indent="-324000">
              <a:spcAft>
                <a:spcPts val="1414"/>
              </a:spcAft>
              <a:buClr>
                <a:srgbClr val="000000"/>
              </a:buClr>
              <a:buSzPct val="45000"/>
              <a:buFont typeface="Wingdings" charset="2"/>
              <a:buChar char=""/>
            </a:pPr>
            <a:r>
              <a:rPr b="0" lang="en-GB" sz="3200" spc="-1" strike="noStrike">
                <a:latin typeface="Arial"/>
              </a:rPr>
              <a:t>Our target market is young and working professionals, so we will focus on social media and internet users and by creating mobile app, web page  and social media we will engage with them. To do this we need to employ an </a:t>
            </a:r>
            <a:br/>
            <a:r>
              <a:rPr b="0" lang="en-GB" sz="3200" spc="-1" strike="noStrike">
                <a:latin typeface="Arial"/>
              </a:rPr>
              <a:t>e-marketing specialist.</a:t>
            </a:r>
            <a:endParaRPr b="0" lang="en-GB" sz="3200" spc="-1" strike="noStrike">
              <a:latin typeface="Arial"/>
            </a:endParaRPr>
          </a:p>
          <a:p>
            <a:pPr marL="432000" indent="-324000">
              <a:spcAft>
                <a:spcPts val="1414"/>
              </a:spcAft>
              <a:buClr>
                <a:srgbClr val="000000"/>
              </a:buClr>
              <a:buSzPct val="45000"/>
              <a:buFont typeface="Wingdings" charset="2"/>
              <a:buChar char=""/>
            </a:pPr>
            <a:r>
              <a:rPr b="0" lang="en-GB" sz="3200" spc="-1" strike="noStrike">
                <a:latin typeface="Arial"/>
              </a:rPr>
              <a:t>Our coffee shop design, furniture need to be more oriental and spacious.</a:t>
            </a:r>
            <a:endParaRPr b="0" lang="en-GB" sz="3200" spc="-1" strike="noStrike">
              <a:latin typeface="Arial"/>
            </a:endParaRPr>
          </a:p>
          <a:p>
            <a:pPr marL="432000" indent="-324000">
              <a:spcAft>
                <a:spcPts val="1414"/>
              </a:spcAft>
              <a:buClr>
                <a:srgbClr val="000000"/>
              </a:buClr>
              <a:buSzPct val="45000"/>
              <a:buFont typeface="Wingdings" charset="2"/>
              <a:buChar char=""/>
            </a:pPr>
            <a:r>
              <a:rPr b="0" lang="en-GB" sz="3200" spc="-1" strike="noStrike">
                <a:latin typeface="Arial"/>
              </a:rPr>
              <a:t> </a:t>
            </a:r>
            <a:r>
              <a:rPr b="0" lang="en-GB" sz="3200" spc="-1" strike="noStrike">
                <a:latin typeface="Arial"/>
              </a:rPr>
              <a:t>Also to serve tea &amp; coffee our kitchen needs professional staff and equipment.</a:t>
            </a:r>
            <a:endParaRPr b="0" lang="en-GB" sz="3200" spc="-1" strike="noStrike">
              <a:latin typeface="Arial"/>
            </a:endParaRPr>
          </a:p>
        </p:txBody>
      </p:sp>
      <p:pic>
        <p:nvPicPr>
          <p:cNvPr id="52" name="" descr=""/>
          <p:cNvPicPr/>
          <p:nvPr/>
        </p:nvPicPr>
        <p:blipFill>
          <a:blip r:embed="rId1"/>
          <a:stretch/>
        </p:blipFill>
        <p:spPr>
          <a:xfrm>
            <a:off x="6120000" y="6840000"/>
            <a:ext cx="3744000" cy="3337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rIns="0" tIns="0" bIns="0" anchor="ctr">
            <a:spAutoFit/>
          </a:bodyPr>
          <a:p>
            <a:pPr algn="ctr"/>
            <a:endParaRPr b="0" lang="en-GB" sz="4400" spc="-1" strike="noStrike">
              <a:latin typeface="Arial"/>
            </a:endParaRPr>
          </a:p>
        </p:txBody>
      </p:sp>
      <p:sp>
        <p:nvSpPr>
          <p:cNvPr id="54" name="TextShape 2"/>
          <p:cNvSpPr txBox="1"/>
          <p:nvPr/>
        </p:nvSpPr>
        <p:spPr>
          <a:xfrm>
            <a:off x="504000" y="1769040"/>
            <a:ext cx="9071640" cy="4989240"/>
          </a:xfrm>
          <a:prstGeom prst="rect">
            <a:avLst/>
          </a:prstGeom>
          <a:noFill/>
          <a:ln>
            <a:noFill/>
          </a:ln>
        </p:spPr>
        <p:txBody>
          <a:bodyPr lIns="0" rIns="0" tIns="0" bIns="0">
            <a:spAutoFit/>
          </a:bodyPr>
          <a:p>
            <a:pPr algn="ctr">
              <a:spcAft>
                <a:spcPts val="1414"/>
              </a:spcAft>
            </a:pPr>
            <a:r>
              <a:rPr b="0" lang="en-GB" sz="5400" spc="-1" strike="noStrike">
                <a:latin typeface="Arial"/>
              </a:rPr>
              <a:t>Thank you</a:t>
            </a:r>
            <a:endParaRPr b="0" lang="en-GB" sz="5400" spc="-1" strike="noStrike">
              <a:latin typeface="Arial"/>
            </a:endParaRPr>
          </a:p>
          <a:p>
            <a:pPr algn="ctr">
              <a:spcAft>
                <a:spcPts val="1414"/>
              </a:spcAft>
            </a:pPr>
            <a:r>
              <a:rPr b="0" lang="en-GB" sz="5400" spc="-1" strike="noStrike">
                <a:latin typeface="Arial"/>
              </a:rPr>
              <a:t>for your time</a:t>
            </a:r>
            <a:endParaRPr b="0" lang="en-GB" sz="5400" spc="-1" strike="noStrike">
              <a:latin typeface="Arial"/>
            </a:endParaRPr>
          </a:p>
          <a:p>
            <a:pPr algn="ctr">
              <a:spcAft>
                <a:spcPts val="1414"/>
              </a:spcAft>
            </a:pPr>
            <a:r>
              <a:rPr b="0" lang="en-GB" sz="5400" spc="-1" strike="noStrike">
                <a:latin typeface="Arial"/>
              </a:rPr>
              <a:t>And for listening to us today.</a:t>
            </a:r>
            <a:endParaRPr b="0" lang="en-GB" sz="5400" spc="-1" strike="noStrike">
              <a:latin typeface="Arial"/>
            </a:endParaRPr>
          </a:p>
        </p:txBody>
      </p:sp>
      <p:pic>
        <p:nvPicPr>
          <p:cNvPr id="55" name="" descr=""/>
          <p:cNvPicPr/>
          <p:nvPr/>
        </p:nvPicPr>
        <p:blipFill>
          <a:blip r:embed="rId1"/>
          <a:stretch/>
        </p:blipFill>
        <p:spPr>
          <a:xfrm>
            <a:off x="5117040" y="5325840"/>
            <a:ext cx="4536000" cy="14061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TotalTime>
  <Application>LibreOffice/6.2.2.2$MacOSX_X86_64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2020-06-16T09:22:39Z</dcterms:created>
  <dc:creator/>
  <dc:description/>
  <dc:language>en-GB</dc:language>
  <cp:lastModifiedBy/>
  <dcterms:modified xsi:type="dcterms:W3CDTF">2020-06-17T13:27:11Z</dcterms:modified>
  <cp:revision>4</cp:revision>
  <dc:subject/>
  <dc:title/>
</cp:coreProperties>
</file>